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5"/>
  </p:notesMasterIdLst>
  <p:sldIdLst>
    <p:sldId id="256" r:id="rId2"/>
    <p:sldId id="257" r:id="rId3"/>
    <p:sldId id="258" r:id="rId4"/>
    <p:sldId id="259" r:id="rId5"/>
    <p:sldId id="261" r:id="rId6"/>
    <p:sldId id="263"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9" r:id="rId20"/>
    <p:sldId id="280" r:id="rId21"/>
    <p:sldId id="282" r:id="rId22"/>
    <p:sldId id="295" r:id="rId23"/>
    <p:sldId id="299" r:id="rId24"/>
  </p:sldIdLst>
  <p:sldSz cx="18300700" cy="10299700"/>
  <p:notesSz cx="18300700" cy="10299700"/>
  <p:embeddedFontLst>
    <p:embeddedFont>
      <p:font typeface="Cambria" pitchFamily="18" charset="0"/>
      <p:regular r:id="rId26"/>
      <p:bold r:id="rId27"/>
      <p:italic r:id="rId28"/>
      <p:boldItalic r:id="rId29"/>
    </p:embeddedFont>
    <p:embeddedFont>
      <p:font typeface="Wingdings 2" pitchFamily="18" charset="2"/>
      <p:regular r:id="rId30"/>
    </p:embeddedFont>
    <p:embeddedFont>
      <p:font typeface="Calibri" pitchFamily="34" charset="0"/>
      <p:regular r:id="rId31"/>
      <p:bold r:id="rId32"/>
      <p:italic r:id="rId33"/>
      <p:boldItalic r:id="rId34"/>
    </p:embeddedFont>
    <p:embeddedFont>
      <p:font typeface="Verdana" pitchFamily="34" charset="0"/>
      <p:regular r:id="rId35"/>
      <p:bold r:id="rId36"/>
      <p:italic r:id="rId37"/>
      <p:boldItalic r:id="rId38"/>
    </p:embeddedFont>
    <p:embeddedFont>
      <p:font typeface="Trebuchet MS" pitchFamily="34" charset="0"/>
      <p:regular r:id="rId39"/>
      <p:bold r:id="rId40"/>
      <p:italic r:id="rId41"/>
      <p:boldItalic r:id="rId42"/>
    </p:embeddedFont>
    <p:embeddedFont>
      <p:font typeface="Constantia" pitchFamily="18" charset="0"/>
      <p:regular r:id="rId43"/>
      <p:bold r:id="rId44"/>
      <p:italic r:id="rId45"/>
      <p:boldItalic r:id="rId46"/>
    </p:embeddedFont>
    <p:embeddedFont>
      <p:font typeface="Nunito"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46" d="100"/>
          <a:sy n="46" d="100"/>
        </p:scale>
        <p:origin x="-756" y="-72"/>
      </p:cViewPr>
      <p:guideLst>
        <p:guide orient="horz" pos="2880"/>
        <p:guide pos="216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1067541" y="2059940"/>
            <a:ext cx="15714201" cy="2746587"/>
          </a:xfrm>
          <a:ln>
            <a:noFill/>
          </a:ln>
        </p:spPr>
        <p:txBody>
          <a:bodyPr vert="horz" tIns="0" rIns="32686"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10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1067541" y="4848783"/>
            <a:ext cx="15720301" cy="2632146"/>
          </a:xfrm>
        </p:spPr>
        <p:txBody>
          <a:bodyPr lIns="0" rIns="32686"/>
          <a:lstStyle>
            <a:lvl1pPr marL="0" marR="81715" indent="0" algn="r">
              <a:buNone/>
              <a:defRPr>
                <a:solidFill>
                  <a:schemeClr val="tx1"/>
                </a:solidFill>
              </a:defRPr>
            </a:lvl1pPr>
            <a:lvl2pPr marL="817154" indent="0" algn="ctr">
              <a:buNone/>
            </a:lvl2pPr>
            <a:lvl3pPr marL="1634307" indent="0" algn="ctr">
              <a:buNone/>
            </a:lvl3pPr>
            <a:lvl4pPr marL="2451461" indent="0" algn="ctr">
              <a:buNone/>
            </a:lvl4pPr>
            <a:lvl5pPr marL="3268614" indent="0" algn="ctr">
              <a:buNone/>
            </a:lvl5pPr>
            <a:lvl6pPr marL="4085768" indent="0" algn="ctr">
              <a:buNone/>
            </a:lvl6pPr>
            <a:lvl7pPr marL="4902921" indent="0" algn="ctr">
              <a:buNone/>
            </a:lvl7pPr>
            <a:lvl8pPr marL="5720075" indent="0" algn="ctr">
              <a:buNone/>
            </a:lvl8pPr>
            <a:lvl9pPr marL="6537228"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8007" y="1373296"/>
            <a:ext cx="4117658" cy="7827296"/>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5035" y="1373296"/>
            <a:ext cx="12047961" cy="782729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obj">
  <p:cSld name="1_Blank">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39"/>
        <p:cNvGrpSpPr/>
        <p:nvPr/>
      </p:nvGrpSpPr>
      <p:grpSpPr>
        <a:xfrm>
          <a:off x="0" y="0"/>
          <a:ext cx="0" cy="0"/>
          <a:chOff x="0" y="0"/>
          <a:chExt cx="0" cy="0"/>
        </a:xfrm>
      </p:grpSpPr>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1441" y="1977542"/>
            <a:ext cx="15555595" cy="2046207"/>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10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061441" y="4062005"/>
            <a:ext cx="15555595" cy="2267364"/>
          </a:xfrm>
        </p:spPr>
        <p:txBody>
          <a:bodyPr lIns="81715" rIns="81715" anchor="t"/>
          <a:lstStyle>
            <a:lvl1pPr marL="0" indent="0">
              <a:buNone/>
              <a:defRPr sz="3900">
                <a:solidFill>
                  <a:schemeClr val="tx1"/>
                </a:solidFill>
              </a:defRPr>
            </a:lvl1pPr>
            <a:lvl2pPr>
              <a:buNone/>
              <a:defRPr sz="3200">
                <a:solidFill>
                  <a:schemeClr val="tx1">
                    <a:tint val="75000"/>
                  </a:schemeClr>
                </a:solidFill>
              </a:defRPr>
            </a:lvl2pPr>
            <a:lvl3pPr>
              <a:buNone/>
              <a:defRPr sz="2900">
                <a:solidFill>
                  <a:schemeClr val="tx1">
                    <a:tint val="75000"/>
                  </a:schemeClr>
                </a:solidFill>
              </a:defRPr>
            </a:lvl3pPr>
            <a:lvl4pPr>
              <a:buNone/>
              <a:defRPr sz="2500">
                <a:solidFill>
                  <a:schemeClr val="tx1">
                    <a:tint val="75000"/>
                  </a:schemeClr>
                </a:solidFill>
              </a:defRPr>
            </a:lvl4pPr>
            <a:lvl5pPr>
              <a:buNone/>
              <a:defRPr sz="25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5035" y="1057436"/>
            <a:ext cx="16470630" cy="1716617"/>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915035" y="2883683"/>
            <a:ext cx="8082809" cy="6660473"/>
          </a:xfrm>
        </p:spPr>
        <p:txBody>
          <a:bodyPr/>
          <a:lstStyle>
            <a:lvl1pPr>
              <a:defRPr sz="4600"/>
            </a:lvl1pPr>
            <a:lvl2pPr>
              <a:defRPr sz="4300"/>
            </a:lvl2pPr>
            <a:lvl3pPr>
              <a:defRPr sz="3600"/>
            </a:lvl3pPr>
            <a:lvl4pPr>
              <a:defRPr sz="3200"/>
            </a:lvl4pPr>
            <a:lvl5pPr>
              <a:defRPr sz="3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9302856" y="2883683"/>
            <a:ext cx="8082809" cy="6660473"/>
          </a:xfrm>
        </p:spPr>
        <p:txBody>
          <a:bodyPr/>
          <a:lstStyle>
            <a:lvl1pPr>
              <a:defRPr sz="4600"/>
            </a:lvl1pPr>
            <a:lvl2pPr>
              <a:defRPr sz="4300"/>
            </a:lvl2pPr>
            <a:lvl3pPr>
              <a:defRPr sz="3600"/>
            </a:lvl3pPr>
            <a:lvl4pPr>
              <a:defRPr sz="3200"/>
            </a:lvl4pPr>
            <a:lvl5pPr>
              <a:defRPr sz="3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5035" y="1057436"/>
            <a:ext cx="16470630" cy="1716617"/>
          </a:xfrm>
        </p:spPr>
        <p:txBody>
          <a:bodyPr tIns="81715"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5035" y="2786308"/>
            <a:ext cx="8085987" cy="990249"/>
          </a:xfrm>
        </p:spPr>
        <p:txBody>
          <a:bodyPr lIns="81715" tIns="0" rIns="81715" bIns="0" anchor="ctr">
            <a:noAutofit/>
          </a:bodyPr>
          <a:lstStyle>
            <a:lvl1pPr marL="0" indent="0">
              <a:buNone/>
              <a:defRPr sz="4300" b="1" cap="none" baseline="0">
                <a:solidFill>
                  <a:schemeClr val="tx2"/>
                </a:solidFill>
                <a:effectLst/>
              </a:defRPr>
            </a:lvl1pPr>
            <a:lvl2pPr>
              <a:buNone/>
              <a:defRPr sz="3600" b="1"/>
            </a:lvl2pPr>
            <a:lvl3pPr>
              <a:buNone/>
              <a:defRPr sz="3200" b="1"/>
            </a:lvl3pPr>
            <a:lvl4pPr>
              <a:buNone/>
              <a:defRPr sz="2900" b="1"/>
            </a:lvl4pPr>
            <a:lvl5pPr>
              <a:buNone/>
              <a:defRPr sz="2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9296502" y="2793080"/>
            <a:ext cx="8089164" cy="983477"/>
          </a:xfrm>
        </p:spPr>
        <p:txBody>
          <a:bodyPr lIns="81715" tIns="0" rIns="81715" bIns="0" anchor="ctr"/>
          <a:lstStyle>
            <a:lvl1pPr marL="0" indent="0">
              <a:buNone/>
              <a:defRPr sz="4300" b="1" cap="none" baseline="0">
                <a:solidFill>
                  <a:schemeClr val="tx2"/>
                </a:solidFill>
                <a:effectLst/>
              </a:defRPr>
            </a:lvl1pPr>
            <a:lvl2pPr>
              <a:buNone/>
              <a:defRPr sz="3600" b="1"/>
            </a:lvl2pPr>
            <a:lvl3pPr>
              <a:buNone/>
              <a:defRPr sz="3200" b="1"/>
            </a:lvl3pPr>
            <a:lvl4pPr>
              <a:buNone/>
              <a:defRPr sz="2900" b="1"/>
            </a:lvl4pPr>
            <a:lvl5pPr>
              <a:buNone/>
              <a:defRPr sz="2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915035" y="3776557"/>
            <a:ext cx="8085987" cy="5775702"/>
          </a:xfrm>
        </p:spPr>
        <p:txBody>
          <a:bodyPr tIns="0"/>
          <a:lstStyle>
            <a:lvl1pPr>
              <a:defRPr sz="3900"/>
            </a:lvl1pPr>
            <a:lvl2pPr>
              <a:defRPr sz="3600"/>
            </a:lvl2pPr>
            <a:lvl3pPr>
              <a:defRPr sz="3200"/>
            </a:lvl3pPr>
            <a:lvl4pPr>
              <a:defRPr sz="2900"/>
            </a:lvl4pPr>
            <a:lvl5pPr>
              <a:defRPr sz="2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9296502" y="3776557"/>
            <a:ext cx="8089164" cy="5775702"/>
          </a:xfrm>
        </p:spPr>
        <p:txBody>
          <a:bodyPr tIns="0"/>
          <a:lstStyle>
            <a:lvl1pPr>
              <a:defRPr sz="3900"/>
            </a:lvl1pPr>
            <a:lvl2pPr>
              <a:defRPr sz="3600"/>
            </a:lvl2pPr>
            <a:lvl3pPr>
              <a:defRPr sz="3200"/>
            </a:lvl3pPr>
            <a:lvl4pPr>
              <a:defRPr sz="2900"/>
            </a:lvl4pPr>
            <a:lvl5pPr>
              <a:defRPr sz="2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5035" y="1057436"/>
            <a:ext cx="16623136" cy="1716617"/>
          </a:xfrm>
        </p:spPr>
        <p:txBody>
          <a:bodyPr vert="horz" tIns="81715"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89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2553" y="772480"/>
            <a:ext cx="5490210" cy="1745227"/>
          </a:xfrm>
        </p:spPr>
        <p:txBody>
          <a:bodyPr lIns="0" anchor="b">
            <a:noAutofit/>
          </a:bodyPr>
          <a:lstStyle>
            <a:lvl1pPr algn="l" rtl="0">
              <a:spcBef>
                <a:spcPct val="0"/>
              </a:spcBef>
              <a:buNone/>
              <a:defRPr sz="4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372553" y="2517704"/>
            <a:ext cx="5490210" cy="6866467"/>
          </a:xfrm>
        </p:spPr>
        <p:txBody>
          <a:bodyPr lIns="32686" rIns="32686"/>
          <a:lstStyle>
            <a:lvl1pPr marL="0" indent="0" algn="l">
              <a:buNone/>
              <a:defRPr sz="2500"/>
            </a:lvl1pPr>
            <a:lvl2pPr indent="0" algn="l">
              <a:buNone/>
              <a:defRPr sz="2100"/>
            </a:lvl2pPr>
            <a:lvl3pPr indent="0" algn="l">
              <a:buNone/>
              <a:defRPr sz="1800"/>
            </a:lvl3pPr>
            <a:lvl4pPr indent="0" algn="l">
              <a:buNone/>
              <a:defRPr sz="1600"/>
            </a:lvl4pPr>
            <a:lvl5pPr indent="0" algn="l">
              <a:buNone/>
              <a:defRPr sz="16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7155065" y="2517704"/>
            <a:ext cx="10230600" cy="6866467"/>
          </a:xfrm>
        </p:spPr>
        <p:txBody>
          <a:bodyPr tIns="0"/>
          <a:lstStyle>
            <a:lvl1pPr>
              <a:defRPr sz="5000"/>
            </a:lvl1pPr>
            <a:lvl2pPr>
              <a:defRPr sz="4600"/>
            </a:lvl2pPr>
            <a:lvl3pPr>
              <a:defRPr sz="4300"/>
            </a:lvl3pPr>
            <a:lvl4pPr>
              <a:defRPr sz="3600"/>
            </a:lvl4pPr>
            <a:lvl5pPr>
              <a:defRPr sz="3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6335903" y="1664167"/>
            <a:ext cx="10522903" cy="617982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63431" tIns="81715" rIns="163431" bIns="81715" rtlCol="0" anchor="ctr"/>
          <a:lstStyle/>
          <a:p>
            <a:pPr algn="ctr" eaLnBrk="1" latinLnBrk="0" hangingPunct="1"/>
            <a:endParaRPr kumimoji="0" lang="en-US"/>
          </a:p>
        </p:txBody>
      </p:sp>
      <p:sp>
        <p:nvSpPr>
          <p:cNvPr id="12" name="Right Triangle 11"/>
          <p:cNvSpPr/>
          <p:nvPr/>
        </p:nvSpPr>
        <p:spPr>
          <a:xfrm rot="420000" flipV="1">
            <a:off x="16019385" y="8049579"/>
            <a:ext cx="311112" cy="23346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63431" tIns="81715" rIns="163431" bIns="81715" rtlCol="0" anchor="ctr"/>
          <a:lstStyle/>
          <a:p>
            <a:pPr algn="ctr" eaLnBrk="1" latinLnBrk="0" hangingPunct="1"/>
            <a:endParaRPr kumimoji="0" lang="en-US"/>
          </a:p>
        </p:txBody>
      </p:sp>
      <p:sp>
        <p:nvSpPr>
          <p:cNvPr id="2" name="Title 1"/>
          <p:cNvSpPr>
            <a:spLocks noGrp="1"/>
          </p:cNvSpPr>
          <p:nvPr>
            <p:ph type="title"/>
          </p:nvPr>
        </p:nvSpPr>
        <p:spPr>
          <a:xfrm>
            <a:off x="1220047" y="1767675"/>
            <a:ext cx="4428769" cy="2376862"/>
          </a:xfrm>
        </p:spPr>
        <p:txBody>
          <a:bodyPr vert="horz" lIns="81715" tIns="81715" rIns="81715" bIns="81715" anchor="b"/>
          <a:lstStyle>
            <a:lvl1pPr algn="l">
              <a:buNone/>
              <a:defRPr sz="3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20047" y="4248416"/>
            <a:ext cx="4422669" cy="3273016"/>
          </a:xfrm>
        </p:spPr>
        <p:txBody>
          <a:bodyPr lIns="114401" rIns="81715" bIns="81715" anchor="t"/>
          <a:lstStyle>
            <a:lvl1pPr marL="0" indent="0" algn="l">
              <a:spcBef>
                <a:spcPts val="447"/>
              </a:spcBef>
              <a:buFontTx/>
              <a:buNone/>
              <a:defRPr sz="2300"/>
            </a:lvl1pPr>
            <a:lvl2pPr>
              <a:defRPr sz="2100"/>
            </a:lvl2pPr>
            <a:lvl3pPr>
              <a:defRPr sz="1800"/>
            </a:lvl3pPr>
            <a:lvl4pPr>
              <a:defRPr sz="1600"/>
            </a:lvl4pPr>
            <a:lvl5pPr>
              <a:defRPr sz="16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6165618" y="9546297"/>
            <a:ext cx="1220047" cy="548364"/>
          </a:xfrm>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sp>
        <p:nvSpPr>
          <p:cNvPr id="3" name="Picture Placeholder 2"/>
          <p:cNvSpPr>
            <a:spLocks noGrp="1"/>
          </p:cNvSpPr>
          <p:nvPr>
            <p:ph type="pic" idx="1"/>
          </p:nvPr>
        </p:nvSpPr>
        <p:spPr>
          <a:xfrm rot="420000">
            <a:off x="6976427" y="1801497"/>
            <a:ext cx="9241854" cy="5905161"/>
          </a:xfrm>
          <a:prstGeom prst="rect">
            <a:avLst/>
          </a:prstGeom>
          <a:solidFill>
            <a:schemeClr val="bg2"/>
          </a:solidFill>
          <a:ln w="3000" cap="rnd">
            <a:solidFill>
              <a:srgbClr val="C0C0C0"/>
            </a:solidFill>
            <a:round/>
          </a:ln>
          <a:effectLst/>
        </p:spPr>
        <p:txBody>
          <a:bodyPr/>
          <a:lstStyle>
            <a:lvl1pPr marL="0" indent="0">
              <a:buNone/>
              <a:defRPr sz="5700"/>
            </a:lvl1pPr>
          </a:lstStyle>
          <a:p>
            <a:r>
              <a:rPr kumimoji="0" lang="en-US" smtClean="0"/>
              <a:t>Click icon to add picture</a:t>
            </a:r>
            <a:endParaRPr kumimoji="0" lang="en-US" dirty="0"/>
          </a:p>
        </p:txBody>
      </p:sp>
      <p:sp>
        <p:nvSpPr>
          <p:cNvPr id="10" name="Freeform 9"/>
          <p:cNvSpPr>
            <a:spLocks/>
          </p:cNvSpPr>
          <p:nvPr/>
        </p:nvSpPr>
        <p:spPr bwMode="auto">
          <a:xfrm flipV="1">
            <a:off x="-19063" y="8735671"/>
            <a:ext cx="18338826" cy="1564029"/>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63431" tIns="81715" rIns="163431" bIns="81715"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8769085" y="9341257"/>
            <a:ext cx="9531615" cy="95844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63431" tIns="81715" rIns="163431" bIns="81715"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9063" y="-10729"/>
            <a:ext cx="18338826" cy="1564029"/>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63431" tIns="81715" rIns="163431" bIns="81715"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8769085" y="-10728"/>
            <a:ext cx="9531615" cy="95844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63431" tIns="81715" rIns="163431" bIns="81715"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915035" y="1057436"/>
            <a:ext cx="16470630" cy="1716617"/>
          </a:xfrm>
          <a:prstGeom prst="rect">
            <a:avLst/>
          </a:prstGeom>
        </p:spPr>
        <p:txBody>
          <a:bodyPr vert="horz" lIns="0" tIns="81715"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915035" y="2906804"/>
            <a:ext cx="16470630" cy="6591808"/>
          </a:xfrm>
          <a:prstGeom prst="rect">
            <a:avLst/>
          </a:prstGeom>
        </p:spPr>
        <p:txBody>
          <a:bodyPr vert="horz" lIns="163431" tIns="81715" rIns="163431" bIns="81715">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915035" y="9546297"/>
            <a:ext cx="4270163" cy="548364"/>
          </a:xfrm>
          <a:prstGeom prst="rect">
            <a:avLst/>
          </a:prstGeom>
        </p:spPr>
        <p:txBody>
          <a:bodyPr vert="horz" lIns="0" tIns="0" rIns="0" bIns="0" anchor="b"/>
          <a:lstStyle>
            <a:lvl1pPr algn="l" eaLnBrk="1" latinLnBrk="0" hangingPunct="1">
              <a:defRPr kumimoji="0" sz="2100">
                <a:solidFill>
                  <a:schemeClr val="tx2">
                    <a:shade val="90000"/>
                  </a:schemeClr>
                </a:solidFill>
              </a:defRPr>
            </a:lvl1pPr>
          </a:lstStyle>
          <a:p>
            <a:endParaRPr lang="en-US"/>
          </a:p>
        </p:txBody>
      </p:sp>
      <p:sp>
        <p:nvSpPr>
          <p:cNvPr id="22" name="Footer Placeholder 21"/>
          <p:cNvSpPr>
            <a:spLocks noGrp="1"/>
          </p:cNvSpPr>
          <p:nvPr>
            <p:ph type="ftr" sz="quarter" idx="3"/>
          </p:nvPr>
        </p:nvSpPr>
        <p:spPr>
          <a:xfrm>
            <a:off x="5337704" y="9546297"/>
            <a:ext cx="6710257" cy="548364"/>
          </a:xfrm>
          <a:prstGeom prst="rect">
            <a:avLst/>
          </a:prstGeom>
        </p:spPr>
        <p:txBody>
          <a:bodyPr vert="horz" lIns="0" tIns="0" rIns="0" bIns="0" anchor="b"/>
          <a:lstStyle>
            <a:lvl1pPr algn="l" eaLnBrk="1" latinLnBrk="0" hangingPunct="1">
              <a:defRPr kumimoji="0" sz="21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5860607" y="9546297"/>
            <a:ext cx="1525058" cy="548364"/>
          </a:xfrm>
          <a:prstGeom prst="rect">
            <a:avLst/>
          </a:prstGeom>
        </p:spPr>
        <p:txBody>
          <a:bodyPr vert="horz" lIns="0" tIns="0" rIns="0" bIns="0" anchor="b"/>
          <a:lstStyle>
            <a:lvl1pPr algn="r" eaLnBrk="1" latinLnBrk="0" hangingPunct="1">
              <a:defRPr kumimoji="0" sz="2100">
                <a:solidFill>
                  <a:schemeClr val="tx2">
                    <a:shade val="90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sz="1400">
              <a:solidFill>
                <a:srgbClr val="000000"/>
              </a:solidFill>
            </a:endParaRPr>
          </a:p>
        </p:txBody>
      </p:sp>
      <p:grpSp>
        <p:nvGrpSpPr>
          <p:cNvPr id="2" name="Group 1"/>
          <p:cNvGrpSpPr/>
          <p:nvPr/>
        </p:nvGrpSpPr>
        <p:grpSpPr>
          <a:xfrm>
            <a:off x="-38061" y="303987"/>
            <a:ext cx="18373847" cy="97503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sldNum="0" hdr="0" ftr="0" dt="0"/>
  <p:txStyles>
    <p:titleStyle>
      <a:lvl1pPr algn="l" rtl="0" eaLnBrk="1" latinLnBrk="0" hangingPunct="1">
        <a:spcBef>
          <a:spcPct val="0"/>
        </a:spcBef>
        <a:buNone/>
        <a:defRPr kumimoji="0" sz="8900" b="0" kern="1200">
          <a:ln>
            <a:noFill/>
          </a:ln>
          <a:solidFill>
            <a:schemeClr val="tx2"/>
          </a:solidFill>
          <a:effectLst/>
          <a:latin typeface="+mj-lt"/>
          <a:ea typeface="+mj-ea"/>
          <a:cs typeface="+mj-cs"/>
        </a:defRPr>
      </a:lvl1pPr>
    </p:titleStyle>
    <p:bodyStyle>
      <a:lvl1pPr marL="490292" indent="-490292" algn="l" rtl="0" eaLnBrk="1" latinLnBrk="0" hangingPunct="1">
        <a:spcBef>
          <a:spcPct val="20000"/>
        </a:spcBef>
        <a:buClr>
          <a:schemeClr val="accent3"/>
        </a:buClr>
        <a:buSzPct val="95000"/>
        <a:buFont typeface="Wingdings 2"/>
        <a:buChar char=""/>
        <a:defRPr kumimoji="0" sz="4600" kern="1200">
          <a:solidFill>
            <a:schemeClr val="tx1"/>
          </a:solidFill>
          <a:latin typeface="+mn-lt"/>
          <a:ea typeface="+mn-ea"/>
          <a:cs typeface="+mn-cs"/>
        </a:defRPr>
      </a:lvl1pPr>
      <a:lvl2pPr marL="1144015" indent="-441263" algn="l" rtl="0" eaLnBrk="1" latinLnBrk="0" hangingPunct="1">
        <a:spcBef>
          <a:spcPct val="20000"/>
        </a:spcBef>
        <a:buClr>
          <a:schemeClr val="accent1"/>
        </a:buClr>
        <a:buSzPct val="85000"/>
        <a:buFont typeface="Wingdings 2"/>
        <a:buChar char=""/>
        <a:defRPr kumimoji="0" sz="4300" kern="1200">
          <a:solidFill>
            <a:schemeClr val="tx1"/>
          </a:solidFill>
          <a:latin typeface="+mn-lt"/>
          <a:ea typeface="+mn-ea"/>
          <a:cs typeface="+mn-cs"/>
        </a:defRPr>
      </a:lvl2pPr>
      <a:lvl3pPr marL="1634307" indent="-441263" algn="l" rtl="0" eaLnBrk="1" latinLnBrk="0" hangingPunct="1">
        <a:spcBef>
          <a:spcPct val="20000"/>
        </a:spcBef>
        <a:buClr>
          <a:schemeClr val="accent2"/>
        </a:buClr>
        <a:buSzPct val="70000"/>
        <a:buFont typeface="Wingdings 2"/>
        <a:buChar char=""/>
        <a:defRPr kumimoji="0" sz="3800" kern="1200">
          <a:solidFill>
            <a:schemeClr val="tx1"/>
          </a:solidFill>
          <a:latin typeface="+mn-lt"/>
          <a:ea typeface="+mn-ea"/>
          <a:cs typeface="+mn-cs"/>
        </a:defRPr>
      </a:lvl3pPr>
      <a:lvl4pPr marL="2124599" indent="-375891" algn="l" rtl="0" eaLnBrk="1" latinLnBrk="0" hangingPunct="1">
        <a:spcBef>
          <a:spcPct val="20000"/>
        </a:spcBef>
        <a:buClr>
          <a:schemeClr val="accent3"/>
        </a:buClr>
        <a:buSzPct val="65000"/>
        <a:buFont typeface="Wingdings 2"/>
        <a:buChar char=""/>
        <a:defRPr kumimoji="0" sz="3600" kern="1200">
          <a:solidFill>
            <a:schemeClr val="tx1"/>
          </a:solidFill>
          <a:latin typeface="+mn-lt"/>
          <a:ea typeface="+mn-ea"/>
          <a:cs typeface="+mn-cs"/>
        </a:defRPr>
      </a:lvl4pPr>
      <a:lvl5pPr marL="2614891" indent="-375891" algn="l" rtl="0" eaLnBrk="1" latinLnBrk="0" hangingPunct="1">
        <a:spcBef>
          <a:spcPct val="20000"/>
        </a:spcBef>
        <a:buClr>
          <a:schemeClr val="accent4"/>
        </a:buClr>
        <a:buSzPct val="65000"/>
        <a:buFont typeface="Wingdings 2"/>
        <a:buChar char=""/>
        <a:defRPr kumimoji="0" sz="3600" kern="1200">
          <a:solidFill>
            <a:schemeClr val="tx1"/>
          </a:solidFill>
          <a:latin typeface="+mn-lt"/>
          <a:ea typeface="+mn-ea"/>
          <a:cs typeface="+mn-cs"/>
        </a:defRPr>
      </a:lvl5pPr>
      <a:lvl6pPr marL="3105184" indent="-375891" algn="l" rtl="0" eaLnBrk="1" latinLnBrk="0" hangingPunct="1">
        <a:spcBef>
          <a:spcPct val="20000"/>
        </a:spcBef>
        <a:buClr>
          <a:schemeClr val="accent5"/>
        </a:buClr>
        <a:buSzPct val="80000"/>
        <a:buFont typeface="Wingdings 2"/>
        <a:buChar char=""/>
        <a:defRPr kumimoji="0" sz="3200" kern="1200">
          <a:solidFill>
            <a:schemeClr val="tx1"/>
          </a:solidFill>
          <a:latin typeface="+mn-lt"/>
          <a:ea typeface="+mn-ea"/>
          <a:cs typeface="+mn-cs"/>
        </a:defRPr>
      </a:lvl6pPr>
      <a:lvl7pPr marL="3432045" indent="-326861" algn="l" rtl="0" eaLnBrk="1" latinLnBrk="0" hangingPunct="1">
        <a:spcBef>
          <a:spcPct val="20000"/>
        </a:spcBef>
        <a:buClr>
          <a:schemeClr val="accent6"/>
        </a:buClr>
        <a:buSzPct val="80000"/>
        <a:buFont typeface="Wingdings 2"/>
        <a:buChar char=""/>
        <a:defRPr kumimoji="0" sz="2900" kern="1200" baseline="0">
          <a:solidFill>
            <a:schemeClr val="tx1"/>
          </a:solidFill>
          <a:latin typeface="+mn-lt"/>
          <a:ea typeface="+mn-ea"/>
          <a:cs typeface="+mn-cs"/>
        </a:defRPr>
      </a:lvl7pPr>
      <a:lvl8pPr marL="3922337" indent="-326861" algn="l" rtl="0" eaLnBrk="1" latinLnBrk="0" hangingPunct="1">
        <a:spcBef>
          <a:spcPct val="20000"/>
        </a:spcBef>
        <a:buClr>
          <a:schemeClr val="tx2"/>
        </a:buClr>
        <a:buChar char="•"/>
        <a:defRPr kumimoji="0" sz="2900" kern="1200">
          <a:solidFill>
            <a:schemeClr val="tx1"/>
          </a:solidFill>
          <a:latin typeface="+mn-lt"/>
          <a:ea typeface="+mn-ea"/>
          <a:cs typeface="+mn-cs"/>
        </a:defRPr>
      </a:lvl8pPr>
      <a:lvl9pPr marL="4412629" indent="-326861" algn="l" rtl="0" eaLnBrk="1" latinLnBrk="0" hangingPunct="1">
        <a:spcBef>
          <a:spcPct val="20000"/>
        </a:spcBef>
        <a:buClr>
          <a:schemeClr val="tx2"/>
        </a:buClr>
        <a:buFontTx/>
        <a:buChar char="•"/>
        <a:defRPr kumimoji="0" sz="25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817154" algn="l" rtl="0" eaLnBrk="1" latinLnBrk="0" hangingPunct="1">
        <a:defRPr kumimoji="0" kern="1200">
          <a:solidFill>
            <a:schemeClr val="tx1"/>
          </a:solidFill>
          <a:latin typeface="+mn-lt"/>
          <a:ea typeface="+mn-ea"/>
          <a:cs typeface="+mn-cs"/>
        </a:defRPr>
      </a:lvl2pPr>
      <a:lvl3pPr marL="1634307" algn="l" rtl="0" eaLnBrk="1" latinLnBrk="0" hangingPunct="1">
        <a:defRPr kumimoji="0" kern="1200">
          <a:solidFill>
            <a:schemeClr val="tx1"/>
          </a:solidFill>
          <a:latin typeface="+mn-lt"/>
          <a:ea typeface="+mn-ea"/>
          <a:cs typeface="+mn-cs"/>
        </a:defRPr>
      </a:lvl3pPr>
      <a:lvl4pPr marL="2451461" algn="l" rtl="0" eaLnBrk="1" latinLnBrk="0" hangingPunct="1">
        <a:defRPr kumimoji="0" kern="1200">
          <a:solidFill>
            <a:schemeClr val="tx1"/>
          </a:solidFill>
          <a:latin typeface="+mn-lt"/>
          <a:ea typeface="+mn-ea"/>
          <a:cs typeface="+mn-cs"/>
        </a:defRPr>
      </a:lvl4pPr>
      <a:lvl5pPr marL="3268614" algn="l" rtl="0" eaLnBrk="1" latinLnBrk="0" hangingPunct="1">
        <a:defRPr kumimoji="0" kern="1200">
          <a:solidFill>
            <a:schemeClr val="tx1"/>
          </a:solidFill>
          <a:latin typeface="+mn-lt"/>
          <a:ea typeface="+mn-ea"/>
          <a:cs typeface="+mn-cs"/>
        </a:defRPr>
      </a:lvl5pPr>
      <a:lvl6pPr marL="4085768" algn="l" rtl="0" eaLnBrk="1" latinLnBrk="0" hangingPunct="1">
        <a:defRPr kumimoji="0" kern="1200">
          <a:solidFill>
            <a:schemeClr val="tx1"/>
          </a:solidFill>
          <a:latin typeface="+mn-lt"/>
          <a:ea typeface="+mn-ea"/>
          <a:cs typeface="+mn-cs"/>
        </a:defRPr>
      </a:lvl6pPr>
      <a:lvl7pPr marL="4902921" algn="l" rtl="0" eaLnBrk="1" latinLnBrk="0" hangingPunct="1">
        <a:defRPr kumimoji="0" kern="1200">
          <a:solidFill>
            <a:schemeClr val="tx1"/>
          </a:solidFill>
          <a:latin typeface="+mn-lt"/>
          <a:ea typeface="+mn-ea"/>
          <a:cs typeface="+mn-cs"/>
        </a:defRPr>
      </a:lvl7pPr>
      <a:lvl8pPr marL="5720075" algn="l" rtl="0" eaLnBrk="1" latinLnBrk="0" hangingPunct="1">
        <a:defRPr kumimoji="0" kern="1200">
          <a:solidFill>
            <a:schemeClr val="tx1"/>
          </a:solidFill>
          <a:latin typeface="+mn-lt"/>
          <a:ea typeface="+mn-ea"/>
          <a:cs typeface="+mn-cs"/>
        </a:defRPr>
      </a:lvl8pPr>
      <a:lvl9pPr marL="653722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42163"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err="1" smtClean="0">
                <a:solidFill>
                  <a:schemeClr val="lt1"/>
                </a:solidFill>
                <a:latin typeface="Cambria"/>
                <a:ea typeface="Cambria"/>
                <a:cs typeface="Cambria"/>
                <a:sym typeface="Cambria"/>
              </a:rPr>
              <a:t>Swati</a:t>
            </a:r>
            <a:r>
              <a:rPr lang="en-US" sz="4000" b="1" dirty="0" smtClean="0">
                <a:solidFill>
                  <a:schemeClr val="lt1"/>
                </a:solidFill>
                <a:latin typeface="Cambria"/>
                <a:ea typeface="Cambria"/>
                <a:cs typeface="Cambria"/>
                <a:sym typeface="Cambria"/>
              </a:rPr>
              <a:t> </a:t>
            </a:r>
            <a:endParaRPr lang="en-US" sz="4000" b="1" dirty="0" smtClean="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srcRect/>
          <a:stretch>
            <a:fillRect/>
          </a:stretch>
        </p:blipFill>
        <p:spPr bwMode="auto">
          <a:xfrm>
            <a:off x="415636" y="394855"/>
            <a:ext cx="10848109" cy="4655127"/>
          </a:xfrm>
          <a:prstGeom prst="rect">
            <a:avLst/>
          </a:prstGeom>
          <a:noFill/>
          <a:ln w="9525">
            <a:noFill/>
            <a:miter lim="800000"/>
            <a:headEnd/>
            <a:tailEnd/>
          </a:ln>
          <a:effectLst/>
        </p:spPr>
      </p:pic>
      <p:pic>
        <p:nvPicPr>
          <p:cNvPr id="4099" name="Picture 3"/>
          <p:cNvPicPr>
            <a:picLocks noChangeAspect="1" noChangeArrowheads="1"/>
          </p:cNvPicPr>
          <p:nvPr/>
        </p:nvPicPr>
        <p:blipFill>
          <a:blip r:embed="rId6"/>
          <a:srcRect/>
          <a:stretch>
            <a:fillRect/>
          </a:stretch>
        </p:blipFill>
        <p:spPr bwMode="auto">
          <a:xfrm>
            <a:off x="374073" y="5299364"/>
            <a:ext cx="10868891" cy="4655127"/>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srcRect/>
          <a:stretch>
            <a:fillRect/>
          </a:stretch>
        </p:blipFill>
        <p:spPr bwMode="auto">
          <a:xfrm>
            <a:off x="249382" y="415636"/>
            <a:ext cx="11180618" cy="4655127"/>
          </a:xfrm>
          <a:prstGeom prst="rect">
            <a:avLst/>
          </a:prstGeom>
          <a:noFill/>
          <a:ln w="9525">
            <a:noFill/>
            <a:miter lim="800000"/>
            <a:headEnd/>
            <a:tailEnd/>
          </a:ln>
          <a:effectLst/>
        </p:spPr>
      </p:pic>
      <p:pic>
        <p:nvPicPr>
          <p:cNvPr id="5123" name="Picture 3"/>
          <p:cNvPicPr>
            <a:picLocks noChangeAspect="1" noChangeArrowheads="1"/>
          </p:cNvPicPr>
          <p:nvPr/>
        </p:nvPicPr>
        <p:blipFill>
          <a:blip r:embed="rId6"/>
          <a:srcRect/>
          <a:stretch>
            <a:fillRect/>
          </a:stretch>
        </p:blipFill>
        <p:spPr bwMode="auto">
          <a:xfrm>
            <a:off x="301192" y="5322599"/>
            <a:ext cx="11170371" cy="471501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srcRect/>
          <a:stretch>
            <a:fillRect/>
          </a:stretch>
        </p:blipFill>
        <p:spPr bwMode="auto">
          <a:xfrm>
            <a:off x="305953" y="311728"/>
            <a:ext cx="10999356" cy="4585422"/>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305954" y="5100060"/>
            <a:ext cx="10977393" cy="4667395"/>
          </a:xfrm>
          <a:prstGeom prst="rect">
            <a:avLst/>
          </a:prstGeom>
          <a:noFill/>
          <a:ln w="9525">
            <a:noFill/>
            <a:miter lim="800000"/>
            <a:headEnd/>
            <a:tailEnd/>
          </a:ln>
          <a:effectLst/>
        </p:spPr>
      </p:pic>
      <p:pic>
        <p:nvPicPr>
          <p:cNvPr id="9"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1613489" y="5728307"/>
            <a:ext cx="6258875" cy="18050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304656" y="314181"/>
            <a:ext cx="11561762" cy="4654145"/>
          </a:xfrm>
          <a:prstGeom prst="rect">
            <a:avLst/>
          </a:prstGeom>
          <a:noFill/>
          <a:ln w="9525">
            <a:noFill/>
            <a:miter lim="800000"/>
            <a:headEnd/>
            <a:tailEnd/>
          </a:ln>
          <a:effectLst/>
        </p:spPr>
      </p:pic>
      <p:pic>
        <p:nvPicPr>
          <p:cNvPr id="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2201099" y="2275308"/>
            <a:ext cx="5608919" cy="14145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srcRect/>
          <a:stretch>
            <a:fillRect/>
          </a:stretch>
        </p:blipFill>
        <p:spPr bwMode="auto">
          <a:xfrm>
            <a:off x="317211" y="5130367"/>
            <a:ext cx="11507644" cy="4741341"/>
          </a:xfrm>
          <a:prstGeom prst="rect">
            <a:avLst/>
          </a:prstGeom>
          <a:noFill/>
          <a:ln w="9525">
            <a:noFill/>
            <a:miter lim="800000"/>
            <a:headEnd/>
            <a:tailEnd/>
          </a:ln>
          <a:effectLst/>
        </p:spPr>
      </p:pic>
      <p:pic>
        <p:nvPicPr>
          <p:cNvPr id="9"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2157364" y="5723351"/>
            <a:ext cx="5860472" cy="25519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311726" y="299459"/>
            <a:ext cx="10166717" cy="4750523"/>
          </a:xfrm>
          <a:prstGeom prst="rect">
            <a:avLst/>
          </a:prstGeom>
          <a:noFill/>
          <a:ln w="9525">
            <a:noFill/>
            <a:miter lim="800000"/>
            <a:headEnd/>
            <a:tailEnd/>
          </a:ln>
          <a:effectLst/>
        </p:spPr>
      </p:pic>
      <p:pic>
        <p:nvPicPr>
          <p:cNvPr id="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785763" y="1620491"/>
            <a:ext cx="6985313" cy="22571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srcRect/>
          <a:stretch>
            <a:fillRect/>
          </a:stretch>
        </p:blipFill>
        <p:spPr bwMode="auto">
          <a:xfrm>
            <a:off x="286903" y="5193146"/>
            <a:ext cx="10270261" cy="4956242"/>
          </a:xfrm>
          <a:prstGeom prst="rect">
            <a:avLst/>
          </a:prstGeom>
          <a:noFill/>
          <a:ln w="9525">
            <a:noFill/>
            <a:miter lim="800000"/>
            <a:headEnd/>
            <a:tailEnd/>
          </a:ln>
          <a:effectLst/>
        </p:spPr>
      </p:pic>
      <p:pic>
        <p:nvPicPr>
          <p:cNvPr id="10"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0785764" y="6142154"/>
            <a:ext cx="7086600" cy="19110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263092" y="362239"/>
            <a:ext cx="9673020" cy="4272106"/>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10259147" y="1637722"/>
            <a:ext cx="7795629" cy="1812059"/>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a:srcRect/>
          <a:stretch>
            <a:fillRect/>
          </a:stretch>
        </p:blipFill>
        <p:spPr bwMode="auto">
          <a:xfrm>
            <a:off x="289936" y="4940299"/>
            <a:ext cx="9685337" cy="4723246"/>
          </a:xfrm>
          <a:prstGeom prst="rect">
            <a:avLst/>
          </a:prstGeom>
          <a:noFill/>
          <a:ln w="9525">
            <a:noFill/>
            <a:miter lim="800000"/>
            <a:headEnd/>
            <a:tailEnd/>
          </a:ln>
          <a:effectLst/>
        </p:spPr>
      </p:pic>
      <p:pic>
        <p:nvPicPr>
          <p:cNvPr id="9"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0247907" y="5713436"/>
            <a:ext cx="7870675" cy="1643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889618" y="1727702"/>
            <a:ext cx="6157313" cy="18688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srcRect/>
          <a:stretch>
            <a:fillRect/>
          </a:stretch>
        </p:blipFill>
        <p:spPr bwMode="auto">
          <a:xfrm>
            <a:off x="312449" y="289935"/>
            <a:ext cx="11179896" cy="4406543"/>
          </a:xfrm>
          <a:prstGeom prst="rect">
            <a:avLst/>
          </a:prstGeom>
          <a:noFill/>
          <a:ln w="9525">
            <a:noFill/>
            <a:miter lim="800000"/>
            <a:headEnd/>
            <a:tailEnd/>
          </a:ln>
          <a:effectLst/>
        </p:spPr>
      </p:pic>
      <p:pic>
        <p:nvPicPr>
          <p:cNvPr id="10243" name="Picture 3"/>
          <p:cNvPicPr>
            <a:picLocks noChangeAspect="1" noChangeArrowheads="1"/>
          </p:cNvPicPr>
          <p:nvPr/>
        </p:nvPicPr>
        <p:blipFill>
          <a:blip r:embed="rId5"/>
          <a:srcRect/>
          <a:stretch>
            <a:fillRect/>
          </a:stretch>
        </p:blipFill>
        <p:spPr bwMode="auto">
          <a:xfrm>
            <a:off x="331499" y="4927311"/>
            <a:ext cx="11160846" cy="4923458"/>
          </a:xfrm>
          <a:prstGeom prst="rect">
            <a:avLst/>
          </a:prstGeom>
          <a:noFill/>
          <a:ln w="9525">
            <a:noFill/>
            <a:miter lim="800000"/>
            <a:headEnd/>
            <a:tailEnd/>
          </a:ln>
          <a:effectLst/>
        </p:spPr>
      </p:pic>
      <p:pic>
        <p:nvPicPr>
          <p:cNvPr id="8"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1717076" y="6097818"/>
            <a:ext cx="6279980" cy="179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564567" y="2141012"/>
            <a:ext cx="6453270" cy="1163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4"/>
          <a:srcRect/>
          <a:stretch>
            <a:fillRect/>
          </a:stretch>
        </p:blipFill>
        <p:spPr bwMode="auto">
          <a:xfrm>
            <a:off x="273914" y="367867"/>
            <a:ext cx="11072959" cy="4534757"/>
          </a:xfrm>
          <a:prstGeom prst="rect">
            <a:avLst/>
          </a:prstGeom>
          <a:noFill/>
          <a:ln w="9525">
            <a:noFill/>
            <a:miter lim="800000"/>
            <a:headEnd/>
            <a:tailEnd/>
          </a:ln>
          <a:effectLst/>
        </p:spPr>
      </p:pic>
      <p:pic>
        <p:nvPicPr>
          <p:cNvPr id="11267" name="Picture 3"/>
          <p:cNvPicPr>
            <a:picLocks noChangeAspect="1" noChangeArrowheads="1"/>
          </p:cNvPicPr>
          <p:nvPr/>
        </p:nvPicPr>
        <p:blipFill>
          <a:blip r:embed="rId5"/>
          <a:srcRect/>
          <a:stretch>
            <a:fillRect/>
          </a:stretch>
        </p:blipFill>
        <p:spPr bwMode="auto">
          <a:xfrm>
            <a:off x="269154" y="5208732"/>
            <a:ext cx="11036155" cy="4898320"/>
          </a:xfrm>
          <a:prstGeom prst="rect">
            <a:avLst/>
          </a:prstGeom>
          <a:noFill/>
          <a:ln w="9525">
            <a:noFill/>
            <a:miter lim="800000"/>
            <a:headEnd/>
            <a:tailEnd/>
          </a:ln>
          <a:effectLst/>
        </p:spPr>
      </p:pic>
      <p:pic>
        <p:nvPicPr>
          <p:cNvPr id="8"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4"/>
          <a:srcRect/>
          <a:stretch>
            <a:fillRect/>
          </a:stretch>
        </p:blipFill>
        <p:spPr bwMode="auto">
          <a:xfrm>
            <a:off x="267423" y="297730"/>
            <a:ext cx="10913195" cy="4825562"/>
          </a:xfrm>
          <a:prstGeom prst="rect">
            <a:avLst/>
          </a:prstGeom>
          <a:noFill/>
          <a:ln w="9525">
            <a:noFill/>
            <a:miter lim="800000"/>
            <a:headEnd/>
            <a:tailEnd/>
          </a:ln>
          <a:effectLst/>
        </p:spPr>
      </p:pic>
      <p:pic>
        <p:nvPicPr>
          <p:cNvPr id="12291" name="Picture 3"/>
          <p:cNvPicPr>
            <a:picLocks noChangeAspect="1" noChangeArrowheads="1"/>
          </p:cNvPicPr>
          <p:nvPr/>
        </p:nvPicPr>
        <p:blipFill>
          <a:blip r:embed="rId5"/>
          <a:srcRect/>
          <a:stretch>
            <a:fillRect/>
          </a:stretch>
        </p:blipFill>
        <p:spPr bwMode="auto">
          <a:xfrm>
            <a:off x="315478" y="5318701"/>
            <a:ext cx="10865139" cy="4681727"/>
          </a:xfrm>
          <a:prstGeom prst="rect">
            <a:avLst/>
          </a:prstGeom>
          <a:noFill/>
          <a:ln w="9525">
            <a:noFill/>
            <a:miter lim="800000"/>
            <a:headEnd/>
            <a:tailEnd/>
          </a:ln>
          <a:effectLst/>
        </p:spPr>
      </p:pic>
      <p:pic>
        <p:nvPicPr>
          <p:cNvPr id="8"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1418324" y="6085675"/>
            <a:ext cx="6516385" cy="1457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smtClean="0">
                <a:solidFill>
                  <a:srgbClr val="000000"/>
                </a:solidFill>
                <a:latin typeface="Cambria"/>
                <a:ea typeface="Cambria"/>
                <a:cs typeface="Cambria"/>
                <a:sym typeface="Cambria"/>
              </a:rPr>
              <a:t>System </a:t>
            </a:r>
            <a:r>
              <a:rPr lang="en-US" sz="3900" dirty="0">
                <a:solidFill>
                  <a:srgbClr val="000000"/>
                </a:solidFill>
                <a:latin typeface="Cambria"/>
                <a:ea typeface="Cambria"/>
                <a:cs typeface="Cambria"/>
                <a:sym typeface="Cambria"/>
              </a:rPr>
              <a:t>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smtClean="0">
                <a:solidFill>
                  <a:srgbClr val="000000"/>
                </a:solidFill>
                <a:latin typeface="Cambria"/>
                <a:ea typeface="Cambria"/>
                <a:cs typeface="Cambria"/>
                <a:sym typeface="Cambria"/>
              </a:rPr>
              <a:t>Dataset </a:t>
            </a:r>
            <a:r>
              <a:rPr lang="en-US" sz="3900" dirty="0">
                <a:solidFill>
                  <a:srgbClr val="000000"/>
                </a:solidFill>
                <a:latin typeface="Cambria"/>
                <a:ea typeface="Cambria"/>
                <a:cs typeface="Cambria"/>
                <a:sym typeface="Cambria"/>
              </a:rPr>
              <a:t>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smtClean="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792397" y="2221664"/>
            <a:ext cx="6255801" cy="15308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4"/>
          <a:srcRect/>
          <a:stretch>
            <a:fillRect/>
          </a:stretch>
        </p:blipFill>
        <p:spPr bwMode="auto">
          <a:xfrm>
            <a:off x="291668" y="299027"/>
            <a:ext cx="11408496" cy="4605481"/>
          </a:xfrm>
          <a:prstGeom prst="rect">
            <a:avLst/>
          </a:prstGeom>
          <a:noFill/>
          <a:ln w="9525">
            <a:noFill/>
            <a:miter lim="800000"/>
            <a:headEnd/>
            <a:tailEnd/>
          </a:ln>
          <a:effectLst/>
        </p:spPr>
      </p:pic>
      <p:pic>
        <p:nvPicPr>
          <p:cNvPr id="13315" name="Picture 3"/>
          <p:cNvPicPr>
            <a:picLocks noChangeAspect="1" noChangeArrowheads="1"/>
          </p:cNvPicPr>
          <p:nvPr/>
        </p:nvPicPr>
        <p:blipFill>
          <a:blip r:embed="rId5"/>
          <a:srcRect/>
          <a:stretch>
            <a:fillRect/>
          </a:stretch>
        </p:blipFill>
        <p:spPr bwMode="auto">
          <a:xfrm>
            <a:off x="291234" y="5135129"/>
            <a:ext cx="11388148" cy="4890773"/>
          </a:xfrm>
          <a:prstGeom prst="rect">
            <a:avLst/>
          </a:prstGeom>
          <a:noFill/>
          <a:ln w="9525">
            <a:noFill/>
            <a:miter lim="800000"/>
            <a:headEnd/>
            <a:tailEnd/>
          </a:ln>
          <a:effectLst/>
        </p:spPr>
      </p:pic>
      <p:pic>
        <p:nvPicPr>
          <p:cNvPr id="8"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2053455" y="6408389"/>
            <a:ext cx="5985317" cy="1913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srcRect/>
          <a:stretch>
            <a:fillRect/>
          </a:stretch>
        </p:blipFill>
        <p:spPr bwMode="auto">
          <a:xfrm>
            <a:off x="251402" y="253999"/>
            <a:ext cx="11386416" cy="4699467"/>
          </a:xfrm>
          <a:prstGeom prst="rect">
            <a:avLst/>
          </a:prstGeom>
          <a:noFill/>
          <a:ln w="9525">
            <a:noFill/>
            <a:miter lim="800000"/>
            <a:headEnd/>
            <a:tailEnd/>
          </a:ln>
          <a:effectLst/>
        </p:spPr>
      </p:pic>
      <p:pic>
        <p:nvPicPr>
          <p:cNvPr id="14339" name="Picture 3"/>
          <p:cNvPicPr>
            <a:picLocks noChangeAspect="1" noChangeArrowheads="1"/>
          </p:cNvPicPr>
          <p:nvPr/>
        </p:nvPicPr>
        <p:blipFill>
          <a:blip r:embed="rId6"/>
          <a:srcRect/>
          <a:stretch>
            <a:fillRect/>
          </a:stretch>
        </p:blipFill>
        <p:spPr bwMode="auto">
          <a:xfrm>
            <a:off x="269154" y="5139459"/>
            <a:ext cx="11404835" cy="481503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300700" cy="102997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4294967295"/>
          </p:nvPr>
        </p:nvSpPr>
        <p:spPr>
          <a:xfrm>
            <a:off x="0" y="3536950"/>
            <a:ext cx="5022850" cy="623247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dirty="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03] </a:t>
            </a:r>
            <a:r>
              <a:rPr lang="en-US" sz="2500" dirty="0" err="1" smtClean="0">
                <a:latin typeface="Cambria"/>
                <a:ea typeface="Cambria"/>
                <a:cs typeface="Cambria"/>
                <a:sym typeface="Cambria"/>
              </a:rPr>
              <a:t>BusinessTravel</a:t>
            </a:r>
            <a:endParaRPr lang="en-US" sz="2500" dirty="0" smtClean="0">
              <a:latin typeface="Cambria"/>
              <a:ea typeface="Cambria"/>
              <a:cs typeface="Cambria"/>
              <a:sym typeface="Cambria"/>
            </a:endParaRPr>
          </a:p>
          <a:p>
            <a:pPr marL="0" lvl="0" indent="0">
              <a:buNone/>
            </a:pPr>
            <a:r>
              <a:rPr lang="en-US" sz="2500" dirty="0" smtClean="0">
                <a:latin typeface="Cambria"/>
                <a:ea typeface="Cambria"/>
                <a:cs typeface="Cambria"/>
                <a:sym typeface="Cambria"/>
              </a:rPr>
              <a:t>0</a:t>
            </a:r>
            <a:r>
              <a:rPr lang="en-US" sz="2500" dirty="0" smtClean="0">
                <a:latin typeface="Cambria"/>
                <a:ea typeface="Cambria"/>
                <a:cs typeface="Cambria"/>
                <a:sym typeface="Cambria"/>
              </a:rPr>
              <a:t>4</a:t>
            </a:r>
            <a:r>
              <a:rPr lang="en-US" sz="2500" dirty="0" smtClean="0">
                <a:latin typeface="Cambria"/>
                <a:ea typeface="Cambria"/>
                <a:cs typeface="Cambria"/>
                <a:sym typeface="Cambria"/>
              </a:rPr>
              <a:t>] </a:t>
            </a:r>
            <a:r>
              <a:rPr lang="en-US" sz="2500" dirty="0" err="1" smtClean="0">
                <a:latin typeface="Cambria"/>
                <a:ea typeface="Cambria"/>
                <a:cs typeface="Cambria"/>
                <a:sym typeface="Cambria"/>
              </a:rPr>
              <a:t>YearsWithCurrManage</a:t>
            </a:r>
            <a:endParaRPr sz="2500">
              <a:latin typeface="Cambria"/>
              <a:ea typeface="Cambria"/>
              <a:cs typeface="Cambria"/>
              <a:sym typeface="Cambria"/>
            </a:endParaRPr>
          </a:p>
          <a:p>
            <a:pPr marL="0" lvl="0" indent="0" algn="l" rtl="0">
              <a:spcBef>
                <a:spcPts val="0"/>
              </a:spcBef>
              <a:spcAft>
                <a:spcPts val="0"/>
              </a:spcAft>
              <a:buNone/>
            </a:pPr>
            <a:r>
              <a:rPr lang="en-US" sz="2500" dirty="0" smtClean="0">
                <a:latin typeface="Cambria"/>
                <a:ea typeface="Cambria"/>
                <a:cs typeface="Cambria"/>
                <a:sym typeface="Cambria"/>
              </a:rPr>
              <a:t>05</a:t>
            </a:r>
            <a:r>
              <a:rPr lang="en-US" sz="2500" dirty="0">
                <a:latin typeface="Cambria"/>
                <a:ea typeface="Cambria"/>
                <a:cs typeface="Cambria"/>
                <a:sym typeface="Cambria"/>
              </a:rPr>
              <a:t>] Department</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06] </a:t>
            </a:r>
            <a:r>
              <a:rPr lang="en-US" sz="2500" dirty="0" err="1">
                <a:latin typeface="Cambria"/>
                <a:ea typeface="Cambria"/>
                <a:cs typeface="Cambria"/>
                <a:sym typeface="Cambria"/>
              </a:rPr>
              <a:t>DistanceFromHome</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08] </a:t>
            </a:r>
            <a:r>
              <a:rPr lang="en-US" sz="2500" dirty="0" err="1">
                <a:latin typeface="Cambria"/>
                <a:ea typeface="Cambria"/>
                <a:cs typeface="Cambria"/>
                <a:sym typeface="Cambria"/>
              </a:rPr>
              <a:t>EducationField</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09] </a:t>
            </a:r>
            <a:r>
              <a:rPr lang="en-US" sz="2500" dirty="0" err="1">
                <a:latin typeface="Cambria"/>
                <a:ea typeface="Cambria"/>
                <a:cs typeface="Cambria"/>
                <a:sym typeface="Cambria"/>
              </a:rPr>
              <a:t>EmployeeCount</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10] </a:t>
            </a:r>
            <a:r>
              <a:rPr lang="en-US" sz="2500" dirty="0" err="1">
                <a:latin typeface="Cambria"/>
                <a:ea typeface="Cambria"/>
                <a:cs typeface="Cambria"/>
                <a:sym typeface="Cambria"/>
              </a:rPr>
              <a:t>EmployeeNumber</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11] </a:t>
            </a:r>
            <a:r>
              <a:rPr lang="en-US" sz="2500" dirty="0" err="1">
                <a:latin typeface="Cambria"/>
                <a:ea typeface="Cambria"/>
                <a:cs typeface="Cambria"/>
                <a:sym typeface="Cambria"/>
              </a:rPr>
              <a:t>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dirty="0">
                <a:latin typeface="Cambria"/>
                <a:ea typeface="Cambria"/>
                <a:cs typeface="Cambria"/>
                <a:sym typeface="Cambria"/>
              </a:rPr>
              <a:t>12] </a:t>
            </a:r>
            <a:r>
              <a:rPr lang="en-US" sz="2500" dirty="0" smtClean="0">
                <a:latin typeface="Cambria"/>
                <a:ea typeface="Cambria"/>
                <a:cs typeface="Cambria"/>
                <a:sym typeface="Cambria"/>
              </a:rPr>
              <a:t>Gender</a:t>
            </a:r>
            <a:endParaRPr sz="2500">
              <a:latin typeface="Cambria"/>
              <a:ea typeface="Cambria"/>
              <a:cs typeface="Cambria"/>
              <a:sym typeface="Cambria"/>
            </a:endParaRPr>
          </a:p>
          <a:p>
            <a:pPr marL="0" lvl="0" indent="0" algn="l" rtl="0">
              <a:spcBef>
                <a:spcPts val="0"/>
              </a:spcBef>
              <a:spcAft>
                <a:spcPts val="0"/>
              </a:spcAft>
              <a:buNone/>
            </a:pPr>
            <a:r>
              <a:rPr lang="en-US" sz="2500" dirty="0" smtClean="0">
                <a:latin typeface="Cambria"/>
                <a:ea typeface="Cambria"/>
                <a:cs typeface="Cambria"/>
                <a:sym typeface="Cambria"/>
              </a:rPr>
              <a:t>13] </a:t>
            </a:r>
            <a:r>
              <a:rPr lang="en-US" sz="2500" dirty="0" err="1">
                <a:latin typeface="Cambria"/>
                <a:ea typeface="Cambria"/>
                <a:cs typeface="Cambria"/>
                <a:sym typeface="Cambria"/>
              </a:rPr>
              <a:t>JobInvolvement</a:t>
            </a:r>
            <a:endParaRPr sz="2500">
              <a:latin typeface="Cambria"/>
              <a:ea typeface="Cambria"/>
              <a:cs typeface="Cambria"/>
              <a:sym typeface="Cambria"/>
            </a:endParaRPr>
          </a:p>
          <a:p>
            <a:pPr marL="0" lvl="0" indent="0" algn="l" rtl="0">
              <a:spcBef>
                <a:spcPts val="0"/>
              </a:spcBef>
              <a:spcAft>
                <a:spcPts val="0"/>
              </a:spcAft>
              <a:buNone/>
            </a:pPr>
            <a:r>
              <a:rPr lang="en-US" sz="2500" dirty="0" smtClean="0">
                <a:latin typeface="Cambria"/>
                <a:ea typeface="Cambria"/>
                <a:cs typeface="Cambria"/>
                <a:sym typeface="Cambria"/>
              </a:rPr>
              <a:t>14] </a:t>
            </a:r>
            <a:r>
              <a:rPr lang="en-US" sz="2500" dirty="0" err="1">
                <a:latin typeface="Cambria"/>
                <a:ea typeface="Cambria"/>
                <a:cs typeface="Cambria"/>
                <a:sym typeface="Cambria"/>
              </a:rPr>
              <a:t>JobLevel</a:t>
            </a:r>
            <a:endParaRPr sz="2500">
              <a:latin typeface="Cambria"/>
              <a:ea typeface="Cambria"/>
              <a:cs typeface="Cambria"/>
              <a:sym typeface="Cambria"/>
            </a:endParaRPr>
          </a:p>
          <a:p>
            <a:pPr marL="0" lvl="0" indent="0" algn="l" rtl="0">
              <a:spcBef>
                <a:spcPts val="0"/>
              </a:spcBef>
              <a:spcAft>
                <a:spcPts val="0"/>
              </a:spcAft>
              <a:buNone/>
            </a:pPr>
            <a:r>
              <a:rPr lang="en-US" sz="2500" dirty="0" smtClean="0">
                <a:latin typeface="Cambria"/>
                <a:ea typeface="Cambria"/>
                <a:cs typeface="Cambria"/>
                <a:sym typeface="Cambria"/>
              </a:rPr>
              <a:t>15] </a:t>
            </a:r>
            <a:r>
              <a:rPr lang="en-US" sz="2500" dirty="0" err="1">
                <a:latin typeface="Cambria"/>
                <a:ea typeface="Cambria"/>
                <a:cs typeface="Cambria"/>
                <a:sym typeface="Cambria"/>
              </a:rPr>
              <a:t>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16] </a:t>
            </a:r>
            <a:r>
              <a:rPr lang="en-US" sz="2500" dirty="0" err="1">
                <a:solidFill>
                  <a:schemeClr val="dk1"/>
                </a:solidFill>
                <a:latin typeface="Cambria"/>
                <a:ea typeface="Cambria"/>
                <a:cs typeface="Cambria"/>
                <a:sym typeface="Cambria"/>
              </a:rPr>
              <a:t>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17] </a:t>
            </a:r>
            <a:r>
              <a:rPr lang="en-US" sz="2500" dirty="0" err="1" smtClean="0">
                <a:solidFill>
                  <a:schemeClr val="dk1"/>
                </a:solidFill>
                <a:latin typeface="Cambria"/>
                <a:ea typeface="Cambria"/>
                <a:cs typeface="Cambria"/>
                <a:sym typeface="Cambria"/>
              </a:rPr>
              <a:t>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18] </a:t>
            </a:r>
            <a:r>
              <a:rPr lang="en-US" sz="2500" dirty="0" err="1">
                <a:solidFill>
                  <a:schemeClr val="dk1"/>
                </a:solidFill>
                <a:latin typeface="Cambria"/>
                <a:ea typeface="Cambria"/>
                <a:cs typeface="Cambria"/>
                <a:sym typeface="Cambria"/>
              </a:rPr>
              <a:t>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19]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20] </a:t>
            </a:r>
            <a:r>
              <a:rPr lang="en-US" sz="2500" dirty="0" err="1">
                <a:solidFill>
                  <a:schemeClr val="dk1"/>
                </a:solidFill>
                <a:latin typeface="Cambria"/>
                <a:ea typeface="Cambria"/>
                <a:cs typeface="Cambria"/>
                <a:sym typeface="Cambria"/>
              </a:rPr>
              <a:t>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21] </a:t>
            </a:r>
            <a:r>
              <a:rPr lang="en-US" sz="2500" dirty="0" err="1">
                <a:solidFill>
                  <a:schemeClr val="dk1"/>
                </a:solidFill>
                <a:latin typeface="Cambria"/>
                <a:ea typeface="Cambria"/>
                <a:cs typeface="Cambria"/>
                <a:sym typeface="Cambria"/>
              </a:rPr>
              <a:t>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22] </a:t>
            </a:r>
            <a:r>
              <a:rPr lang="en-US" sz="2500" dirty="0" err="1">
                <a:solidFill>
                  <a:schemeClr val="dk1"/>
                </a:solidFill>
                <a:latin typeface="Cambria"/>
                <a:ea typeface="Cambria"/>
                <a:cs typeface="Cambria"/>
                <a:sym typeface="Cambria"/>
              </a:rPr>
              <a:t>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23] </a:t>
            </a:r>
            <a:r>
              <a:rPr lang="en-US" sz="2500" dirty="0" err="1">
                <a:solidFill>
                  <a:schemeClr val="dk1"/>
                </a:solidFill>
                <a:latin typeface="Cambria"/>
                <a:ea typeface="Cambria"/>
                <a:cs typeface="Cambria"/>
                <a:sym typeface="Cambria"/>
              </a:rPr>
              <a:t>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24] </a:t>
            </a:r>
            <a:r>
              <a:rPr lang="en-US" sz="2500" dirty="0" err="1">
                <a:solidFill>
                  <a:schemeClr val="dk1"/>
                </a:solidFill>
                <a:latin typeface="Cambria"/>
                <a:ea typeface="Cambria"/>
                <a:cs typeface="Cambria"/>
                <a:sym typeface="Cambria"/>
              </a:rPr>
              <a:t>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25] </a:t>
            </a:r>
            <a:r>
              <a:rPr lang="en-US" sz="2500" dirty="0" err="1">
                <a:solidFill>
                  <a:schemeClr val="dk1"/>
                </a:solidFill>
                <a:latin typeface="Cambria"/>
                <a:ea typeface="Cambria"/>
                <a:cs typeface="Cambria"/>
                <a:sym typeface="Cambria"/>
              </a:rPr>
              <a:t>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26] </a:t>
            </a:r>
            <a:r>
              <a:rPr lang="en-US" sz="2500" dirty="0" err="1">
                <a:solidFill>
                  <a:schemeClr val="dk1"/>
                </a:solidFill>
                <a:latin typeface="Cambria"/>
                <a:ea typeface="Cambria"/>
                <a:cs typeface="Cambria"/>
                <a:sym typeface="Cambria"/>
              </a:rPr>
              <a:t>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27] </a:t>
            </a:r>
            <a:r>
              <a:rPr lang="en-US" sz="2500" dirty="0" err="1">
                <a:solidFill>
                  <a:schemeClr val="dk1"/>
                </a:solidFill>
                <a:latin typeface="Cambria"/>
                <a:ea typeface="Cambria"/>
                <a:cs typeface="Cambria"/>
                <a:sym typeface="Cambria"/>
              </a:rPr>
              <a:t>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dirty="0" smtClean="0">
                <a:solidFill>
                  <a:schemeClr val="dk1"/>
                </a:solidFill>
                <a:latin typeface="Cambria"/>
                <a:ea typeface="Cambria"/>
                <a:cs typeface="Cambria"/>
                <a:sym typeface="Cambria"/>
              </a:rPr>
              <a:t>28] </a:t>
            </a:r>
            <a:r>
              <a:rPr lang="en-US" sz="2500" dirty="0" err="1">
                <a:solidFill>
                  <a:schemeClr val="dk1"/>
                </a:solidFill>
                <a:latin typeface="Cambria"/>
                <a:ea typeface="Cambria"/>
                <a:cs typeface="Cambria"/>
                <a:sym typeface="Cambria"/>
              </a:rPr>
              <a:t>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smtClean="0">
                <a:solidFill>
                  <a:schemeClr val="dk1"/>
                </a:solidFill>
                <a:latin typeface="Cambria"/>
                <a:ea typeface="Cambria"/>
                <a:cs typeface="Cambria"/>
                <a:sym typeface="Cambria"/>
              </a:rPr>
              <a:t>29] </a:t>
            </a:r>
            <a:r>
              <a:rPr lang="en-US" sz="2500" dirty="0" err="1">
                <a:solidFill>
                  <a:schemeClr val="dk1"/>
                </a:solidFill>
                <a:latin typeface="Cambria"/>
                <a:ea typeface="Cambria"/>
                <a:cs typeface="Cambria"/>
                <a:sym typeface="Cambria"/>
              </a:rPr>
              <a:t>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IMPLEMENTATION</a:t>
            </a: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t>
            </a:r>
            <a:r>
              <a:rPr lang="en-US" sz="4100" smtClean="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pic>
        <p:nvPicPr>
          <p:cNvPr id="1026" name="Picture 2"/>
          <p:cNvPicPr>
            <a:picLocks noChangeAspect="1" noChangeArrowheads="1"/>
          </p:cNvPicPr>
          <p:nvPr/>
        </p:nvPicPr>
        <p:blipFill>
          <a:blip r:embed="rId3"/>
          <a:srcRect/>
          <a:stretch>
            <a:fillRect/>
          </a:stretch>
        </p:blipFill>
        <p:spPr bwMode="auto">
          <a:xfrm>
            <a:off x="5486400" y="0"/>
            <a:ext cx="12855864" cy="102997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2050" name="Picture 2"/>
          <p:cNvPicPr>
            <a:picLocks noChangeAspect="1" noChangeArrowheads="1"/>
          </p:cNvPicPr>
          <p:nvPr/>
        </p:nvPicPr>
        <p:blipFill>
          <a:blip r:embed="rId3"/>
          <a:srcRect/>
          <a:stretch>
            <a:fillRect/>
          </a:stretch>
        </p:blipFill>
        <p:spPr bwMode="auto">
          <a:xfrm>
            <a:off x="6005945" y="0"/>
            <a:ext cx="11035145" cy="102997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3074" name="Picture 2"/>
          <p:cNvPicPr>
            <a:picLocks noChangeAspect="1" noChangeArrowheads="1"/>
          </p:cNvPicPr>
          <p:nvPr/>
        </p:nvPicPr>
        <p:blipFill>
          <a:blip r:embed="rId3"/>
          <a:srcRect/>
          <a:stretch>
            <a:fillRect/>
          </a:stretch>
        </p:blipFill>
        <p:spPr bwMode="auto">
          <a:xfrm>
            <a:off x="4675910" y="1101437"/>
            <a:ext cx="12926290" cy="6463146"/>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289</TotalTime>
  <Words>464</Words>
  <Application>Microsoft Office PowerPoint</Application>
  <PresentationFormat>Custom</PresentationFormat>
  <Paragraphs>59</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Cambria</vt:lpstr>
      <vt:lpstr>Wingdings 2</vt:lpstr>
      <vt:lpstr>Calibri</vt:lpstr>
      <vt:lpstr>Verdana</vt:lpstr>
      <vt:lpstr>Trebuchet MS</vt:lpstr>
      <vt:lpstr>Constantia</vt:lpstr>
      <vt:lpstr>Nunito</vt:lpstr>
      <vt:lpstr>Flow</vt:lpstr>
      <vt:lpstr>Slide 1</vt:lpstr>
      <vt:lpstr>Slide 2</vt:lpstr>
      <vt:lpstr>Introduction</vt:lpstr>
      <vt:lpstr>OBJECTIVE</vt:lpstr>
      <vt:lpstr>Slide 5</vt:lpstr>
      <vt:lpstr>DATASET</vt:lpstr>
      <vt:lpstr>Slide 7</vt:lpstr>
      <vt:lpstr>Slide 8</vt:lpstr>
      <vt:lpstr>Slide 9</vt:lpstr>
      <vt:lpstr>Predictive Insights for Employee Attrition</vt:lpstr>
      <vt:lpstr>Slide 11</vt:lpstr>
      <vt:lpstr>Slide 12</vt:lpstr>
      <vt:lpstr>Slide 13</vt:lpstr>
      <vt:lpstr>Slide 14</vt:lpstr>
      <vt:lpstr>Slide 15</vt:lpstr>
      <vt:lpstr>Slide 16</vt:lpstr>
      <vt:lpstr>Slide 17</vt:lpstr>
      <vt:lpstr>Slide 18</vt:lpstr>
      <vt:lpstr>Slide 19</vt:lpstr>
      <vt:lpstr>Slide 20</vt:lpstr>
      <vt:lpstr>Slide 21</vt:lpstr>
      <vt:lpstr>Conclusion</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51</cp:revision>
  <dcterms:modified xsi:type="dcterms:W3CDTF">2024-08-29T13:43:17Z</dcterms:modified>
</cp:coreProperties>
</file>